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DF019-3B37-4BB2-B1D9-BC8DBBEB4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C4650C-4340-48AF-9261-287103DE0C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22DFF-F278-413A-8298-3A2DC515F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F240-236B-44E6-A583-5290791B8446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B02C9-8C0C-4FA0-8C1F-77B1961CC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72394-76A9-41B4-AE9F-C0CA7B2DA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448A-3354-4026-BEF2-F7EC83D8C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200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AA885-4EB1-46B1-AE48-A6DBC520F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6760D2-3406-4A91-A69D-2E57EB48E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212A7D-D463-4EB8-B8CE-055E9AD0E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F240-236B-44E6-A583-5290791B8446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E226B-92C6-467E-A880-5994F7C2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BCF6A-5B95-45BF-9A71-095504C0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448A-3354-4026-BEF2-F7EC83D8C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901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68AD90-218C-4D52-B4BA-1757628C73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78F27-9B92-4DF2-9803-E6F6A1515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65D61-731D-40E1-9A9A-75814988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F240-236B-44E6-A583-5290791B8446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BD805-C165-4C74-8C0F-6978F2E23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47F4D-6A3F-4194-835B-25151451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448A-3354-4026-BEF2-F7EC83D8C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953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E4429-F4A0-4DF0-BC65-307E3179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C840E-99E7-4C56-8D03-4670CB5C1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04065-BABF-4EA4-A7E7-F3AC5DD32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F240-236B-44E6-A583-5290791B8446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6B9D1-EBB5-4780-9BE6-44A841486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A374E-72C6-4E48-98EC-CFC0D59BA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448A-3354-4026-BEF2-F7EC83D8C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637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62C87-D57C-4D56-880E-D1301DFC1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DED1A-A146-481F-9AB1-84C751223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63DC3-5CBB-417B-9FC1-D328D9AB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F240-236B-44E6-A583-5290791B8446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355A-27BA-4E47-AB68-2E7658D3E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1A112-E83F-46D5-AA32-6C3CBDB1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448A-3354-4026-BEF2-F7EC83D8C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395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9F39F-0A63-4A14-8411-C0731D73A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69F9D-48EB-4962-B886-0F60E00944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1D971-3850-4CCB-BCA6-5E6EE7556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E7EFFC-11A1-4769-95FA-8336BE228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F240-236B-44E6-A583-5290791B8446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B5974B-2A7B-4A73-B16D-1983BCC7F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CB203-4A76-449D-A138-92EE9AC3F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448A-3354-4026-BEF2-F7EC83D8C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88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4A99-77ED-49B1-813E-072B16A76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E394B-3768-4DDF-9E7E-5FF9B7B17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463EDB-321E-46C9-8460-C73490EBC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427DD2-DC72-4A2A-ADF3-206783C6AF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19BAF0-E9A2-423A-85CF-0A59C109F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2A8C10-4482-487E-A148-408D878EC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F240-236B-44E6-A583-5290791B8446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1E7931-3919-4CBB-8E93-53128905D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B5CD08-C83F-4AB2-A0AD-0D3534AD8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448A-3354-4026-BEF2-F7EC83D8C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76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D233-4F67-44A6-AA33-EBE4B94CA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16C25A-472E-476A-A4F5-5960C76E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F240-236B-44E6-A583-5290791B8446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64EF7C-DBF5-4193-9739-2CB848B9D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B3EC5-C543-408D-8301-39907116F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448A-3354-4026-BEF2-F7EC83D8C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91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E865FD-24A5-4430-895E-311631CDB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F240-236B-44E6-A583-5290791B8446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DF831D-8C1D-4E27-B436-B8454C2A3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4018F-DF1B-43D9-B732-8903BFDF2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448A-3354-4026-BEF2-F7EC83D8C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921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BF6A6-AE3B-4F59-8024-F93DD791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3D361-C9F8-4A7E-BAEA-4488F083C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89A1E-F68E-4D4A-8688-BA1961BF1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60C3E-D781-4722-BD61-8AA665867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F240-236B-44E6-A583-5290791B8446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57FEB-C623-4779-A930-5D1E20F40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E34109-6D0A-4D8A-AA70-3844DE194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448A-3354-4026-BEF2-F7EC83D8C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35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A4E9F-0FEE-43CD-BD65-7B5656993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DDDEF7-0E31-4C37-A25E-AD915557AE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2FE2E-7131-4E11-BE19-C83BAAF21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F074C-DD69-4A0E-A0E9-32E10808E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3F240-236B-44E6-A583-5290791B8446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CF7FB-8615-43DB-BC3B-4FA9FFD96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32936-2635-4BED-A43A-8EAAA5400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F448A-3354-4026-BEF2-F7EC83D8C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02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9BABD0-A2C1-4FFD-9AB3-4AE1B1A3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72733-D87C-48EC-9955-A59159576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00AA0-311F-4A30-BB18-9806D2036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3F240-236B-44E6-A583-5290791B8446}" type="datetimeFigureOut">
              <a:rPr lang="en-GB" smtClean="0"/>
              <a:t>02/03/2023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E06AD-0CB3-492D-8A8D-19321DF772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260C7-5DA3-4BE4-A3FD-C369CE8A97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F448A-3354-4026-BEF2-F7EC83D8C3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30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14050A6-2E77-439E-8991-ACD58D81A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5701" y="4216400"/>
            <a:ext cx="6667500" cy="2374900"/>
          </a:xfrm>
        </p:spPr>
        <p:txBody>
          <a:bodyPr>
            <a:normAutofit fontScale="25000" lnSpcReduction="20000"/>
          </a:bodyPr>
          <a:lstStyle/>
          <a:p>
            <a:endParaRPr lang="en-GB" b="1" dirty="0"/>
          </a:p>
          <a:p>
            <a:endParaRPr lang="en-GB" b="1" dirty="0"/>
          </a:p>
          <a:p>
            <a:r>
              <a:rPr lang="en-GB" sz="11200" b="1" dirty="0"/>
              <a:t>Welcome to you all! We are the team that have been chosen to keep you updated about our amazing sponsored puppy, Moose.</a:t>
            </a:r>
            <a:endParaRPr lang="en-GB" sz="11200" dirty="0"/>
          </a:p>
          <a:p>
            <a:r>
              <a:rPr lang="en-GB" sz="11200" b="1" dirty="0"/>
              <a:t> This is </a:t>
            </a:r>
            <a:r>
              <a:rPr lang="en-GB" sz="11200" b="1" dirty="0" err="1"/>
              <a:t>Pupdate</a:t>
            </a:r>
            <a:r>
              <a:rPr lang="en-GB" sz="11200" b="1" dirty="0"/>
              <a:t> Number 1; Moose’s journey has begun…</a:t>
            </a:r>
            <a:endParaRPr lang="en-GB" sz="11200" dirty="0"/>
          </a:p>
          <a:p>
            <a:r>
              <a:rPr lang="en-GB" sz="11200" dirty="0"/>
              <a:t> 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ACBCA-1745-43B2-AACF-9388325954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18000"/>
          </a:blip>
          <a:srcRect l="58676" t="19110" r="13226" b="17372"/>
          <a:stretch/>
        </p:blipFill>
        <p:spPr>
          <a:xfrm>
            <a:off x="6374062" y="888999"/>
            <a:ext cx="4190777" cy="33274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F13F2B-3A7E-4A32-8801-0E08D409CE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43" b="2407"/>
          <a:stretch/>
        </p:blipFill>
        <p:spPr>
          <a:xfrm>
            <a:off x="388799" y="416835"/>
            <a:ext cx="4386401" cy="61744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7599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A6538-CBAE-4DBD-84B4-38925832B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14825"/>
            <a:ext cx="10515600" cy="2366963"/>
          </a:xfrm>
        </p:spPr>
        <p:txBody>
          <a:bodyPr/>
          <a:lstStyle/>
          <a:p>
            <a:endParaRPr lang="en-GB" b="1" dirty="0"/>
          </a:p>
          <a:p>
            <a:pPr marL="0" indent="0" algn="ctr">
              <a:buNone/>
            </a:pPr>
            <a:r>
              <a:rPr lang="en-GB" b="1" dirty="0"/>
              <a:t> We would like to thank our previous School Business Manager,                    Mrs </a:t>
            </a:r>
            <a:r>
              <a:rPr lang="en-GB" b="1" dirty="0" err="1"/>
              <a:t>Summerson</a:t>
            </a:r>
            <a:r>
              <a:rPr lang="en-GB" b="1" dirty="0"/>
              <a:t>, who has sponsored a puppy from Guide Dogs on behalf of St Cuthbert’s Primary School.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1026" name="Picture 2" descr="Liz">
            <a:extLst>
              <a:ext uri="{FF2B5EF4-FFF2-40B4-BE49-F238E27FC236}">
                <a16:creationId xmlns:a16="http://schemas.microsoft.com/office/drawing/2014/main" id="{4C586EE9-D33C-424D-AC27-566B1F28C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5" t="11833" r="7936" b="41521"/>
          <a:stretch>
            <a:fillRect/>
          </a:stretch>
        </p:blipFill>
        <p:spPr bwMode="auto">
          <a:xfrm>
            <a:off x="4432301" y="454025"/>
            <a:ext cx="2832100" cy="3860800"/>
          </a:xfrm>
          <a:prstGeom prst="rect">
            <a:avLst/>
          </a:prstGeom>
          <a:noFill/>
          <a:ln w="635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142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FFF71-75B9-4803-B54B-85377B931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502" y="227806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Did you know that one in five people will live with significant sight loss in their lifetime? By sponsoring a puppy, we are helping to transform the lives of both adults and children with visual impairments.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endParaRPr lang="en-GB" dirty="0"/>
          </a:p>
        </p:txBody>
      </p:sp>
      <p:pic>
        <p:nvPicPr>
          <p:cNvPr id="2050" name="Picture 2" descr="How to Accommodate and Support a Child with a Visual Impairment :  Friendship Circle — Special Needs Blog">
            <a:extLst>
              <a:ext uri="{FF2B5EF4-FFF2-40B4-BE49-F238E27FC236}">
                <a16:creationId xmlns:a16="http://schemas.microsoft.com/office/drawing/2014/main" id="{41DC9E70-8207-4078-83DC-46DB03482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24" y="681037"/>
            <a:ext cx="4805362" cy="28622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at Do Blind People Dream About? | Sleep Foundation">
            <a:extLst>
              <a:ext uri="{FF2B5EF4-FFF2-40B4-BE49-F238E27FC236}">
                <a16:creationId xmlns:a16="http://schemas.microsoft.com/office/drawing/2014/main" id="{8B9B20C0-7849-4E08-8505-CFA7817F9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2" y="681037"/>
            <a:ext cx="4301213" cy="286226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154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08052-06DB-4266-A682-DD0E6C072F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56" y="1699985"/>
            <a:ext cx="7962901" cy="289015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Moose lives with his Puppy Raiser Sandra, who will train him to </a:t>
            </a:r>
            <a:r>
              <a:rPr lang="en-GB" dirty="0"/>
              <a:t> </a:t>
            </a:r>
            <a:r>
              <a:rPr lang="en-GB" b="1" dirty="0"/>
              <a:t>the best of her ability and give him the best possible preparation for his future as a          life-changer.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F450E8-EEEC-4B25-B4B0-B051650485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9" t="10238" r="9162" b="3751"/>
          <a:stretch/>
        </p:blipFill>
        <p:spPr>
          <a:xfrm>
            <a:off x="310243" y="938892"/>
            <a:ext cx="3608611" cy="49802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3181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72AE0-D3DF-4CAD-8FC7-415803B31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3" y="4317206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Moose is a very confident pup - he’s really outgoing and not afraid of anything, he loves to play and his favourite thing to do is nibble on his friends’ ears!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05B88F-17ED-42F4-B821-45B8A449D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50736"/>
            <a:ext cx="3363686" cy="42454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1766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B3B29-CA07-412F-83E0-A7CABBDCB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2357" y="3984172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One funny fact about Moose is that he’s a real snorer - his family can’t believe such a loud sound could come from such a tiny pup!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F9527-0505-4FFB-9046-6A10AFAA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771" y="815069"/>
            <a:ext cx="5448300" cy="35269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461F24-D8C3-40A1-A3A2-911A9192CEDC}"/>
              </a:ext>
            </a:extLst>
          </p:cNvPr>
          <p:cNvSpPr txBox="1"/>
          <p:nvPr/>
        </p:nvSpPr>
        <p:spPr>
          <a:xfrm rot="20984776">
            <a:off x="8938833" y="3201002"/>
            <a:ext cx="977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B71ED-58EB-4367-B572-998EA63FC1F4}"/>
              </a:ext>
            </a:extLst>
          </p:cNvPr>
          <p:cNvSpPr txBox="1"/>
          <p:nvPr/>
        </p:nvSpPr>
        <p:spPr>
          <a:xfrm rot="21176795">
            <a:off x="7635802" y="3751852"/>
            <a:ext cx="977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4FBB7A-8B17-40ED-AAF0-EB1633FC056E}"/>
              </a:ext>
            </a:extLst>
          </p:cNvPr>
          <p:cNvSpPr txBox="1"/>
          <p:nvPr/>
        </p:nvSpPr>
        <p:spPr>
          <a:xfrm rot="21176795">
            <a:off x="8127017" y="3926542"/>
            <a:ext cx="97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FD8CF9-9DC5-432D-ABAE-5FBC04EF45AF}"/>
              </a:ext>
            </a:extLst>
          </p:cNvPr>
          <p:cNvSpPr txBox="1"/>
          <p:nvPr/>
        </p:nvSpPr>
        <p:spPr>
          <a:xfrm rot="21176795">
            <a:off x="8518263" y="3674908"/>
            <a:ext cx="977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A03819-D7E5-4E2D-A6C9-DD12B9FFC2C4}"/>
              </a:ext>
            </a:extLst>
          </p:cNvPr>
          <p:cNvSpPr txBox="1"/>
          <p:nvPr/>
        </p:nvSpPr>
        <p:spPr>
          <a:xfrm rot="21176795">
            <a:off x="7378856" y="3653155"/>
            <a:ext cx="977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150A5B-C8CA-4219-B630-0A06732701D3}"/>
              </a:ext>
            </a:extLst>
          </p:cNvPr>
          <p:cNvSpPr txBox="1"/>
          <p:nvPr/>
        </p:nvSpPr>
        <p:spPr>
          <a:xfrm rot="21176795">
            <a:off x="9312129" y="2718415"/>
            <a:ext cx="977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/>
              <a:t>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2DA87F-2099-4A27-B982-0A27A337DAAC}"/>
              </a:ext>
            </a:extLst>
          </p:cNvPr>
          <p:cNvSpPr txBox="1"/>
          <p:nvPr/>
        </p:nvSpPr>
        <p:spPr>
          <a:xfrm rot="21176795">
            <a:off x="9709371" y="2146016"/>
            <a:ext cx="977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582564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61DB5F13-06EF-4677-9C57-490560D08632}"/>
              </a:ext>
            </a:extLst>
          </p:cNvPr>
          <p:cNvSpPr/>
          <p:nvPr/>
        </p:nvSpPr>
        <p:spPr>
          <a:xfrm>
            <a:off x="3834492" y="2759529"/>
            <a:ext cx="1355272" cy="1028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485041-9480-46AC-8797-3BD25FA1C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lum bright="24000"/>
          </a:blip>
          <a:srcRect l="6187" t="15083" r="7880" b="11179"/>
          <a:stretch/>
        </p:blipFill>
        <p:spPr>
          <a:xfrm>
            <a:off x="2775856" y="579664"/>
            <a:ext cx="6776357" cy="32085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2CA915-963E-49AC-AA7E-C3DE99A4EA88}"/>
              </a:ext>
            </a:extLst>
          </p:cNvPr>
          <p:cNvSpPr txBox="1"/>
          <p:nvPr/>
        </p:nvSpPr>
        <p:spPr>
          <a:xfrm>
            <a:off x="718457" y="4490357"/>
            <a:ext cx="106462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Moose has now had all of his vaccinations, and has been training on his walks. He recently attended a puppy class and won first prize on the assault course.</a:t>
            </a:r>
          </a:p>
          <a:p>
            <a:endParaRPr lang="en-GB" sz="2400" b="1" dirty="0"/>
          </a:p>
          <a:p>
            <a:r>
              <a:rPr lang="en-GB" sz="2400" b="1" dirty="0"/>
              <a:t>Moose is really quick to learn but he can be mischievous, as the green beans in Sandra’s garden discovered!</a:t>
            </a:r>
          </a:p>
        </p:txBody>
      </p:sp>
      <p:pic>
        <p:nvPicPr>
          <p:cNvPr id="1026" name="Picture 2" descr="Best Fertilizers For Green Beans: Ratings, Reviews, and Top Picks">
            <a:extLst>
              <a:ext uri="{FF2B5EF4-FFF2-40B4-BE49-F238E27FC236}">
                <a16:creationId xmlns:a16="http://schemas.microsoft.com/office/drawing/2014/main" id="{0EE91610-7272-43D0-9F68-9A34568AC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869" y="2496911"/>
            <a:ext cx="2327465" cy="12913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628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5EE9F9-D790-49A7-9AE5-C09277A48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4" y="600909"/>
            <a:ext cx="2841625" cy="2122448"/>
          </a:xfrm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B0407-843D-4C1E-806F-9CD115A43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25" y="766783"/>
            <a:ext cx="2417445" cy="17907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AB6968-54F6-455A-839C-D5248088A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87" y="938620"/>
            <a:ext cx="1910851" cy="28765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D754DD-3DE5-440D-8B7F-7EB61864F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11" y="3297655"/>
            <a:ext cx="2008189" cy="29594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804416-C20C-436B-8728-1C4B4CCE11D2}"/>
              </a:ext>
            </a:extLst>
          </p:cNvPr>
          <p:cNvSpPr/>
          <p:nvPr/>
        </p:nvSpPr>
        <p:spPr>
          <a:xfrm>
            <a:off x="3848098" y="3993357"/>
            <a:ext cx="79375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The Guide Dogs bring a new friend into the lives of children with sight loss. By helping them to develop their self-confidence, improve relationships and build a greater sense of trust, these dogs can have a hugely positive effect on a child’s wellbeing – and their family, too.</a:t>
            </a:r>
          </a:p>
        </p:txBody>
      </p:sp>
    </p:spTree>
    <p:extLst>
      <p:ext uri="{BB962C8B-B14F-4D97-AF65-F5344CB8AC3E}">
        <p14:creationId xmlns:p14="http://schemas.microsoft.com/office/powerpoint/2010/main" val="13067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03D35B-F2F1-4E54-9B96-B9FCA7B28B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9000"/>
          </a:blip>
          <a:srcRect l="5439" t="1570" r="5513" b="3133"/>
          <a:stretch/>
        </p:blipFill>
        <p:spPr>
          <a:xfrm>
            <a:off x="7899400" y="482600"/>
            <a:ext cx="3683000" cy="56578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A18393-74FD-4CFB-8DF1-FE48F7B84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29" y="334385"/>
            <a:ext cx="3971471" cy="59894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D893D8-B6F9-49A3-AC76-376AF093A79D}"/>
              </a:ext>
            </a:extLst>
          </p:cNvPr>
          <p:cNvSpPr txBox="1"/>
          <p:nvPr/>
        </p:nvSpPr>
        <p:spPr>
          <a:xfrm>
            <a:off x="4471307" y="1228397"/>
            <a:ext cx="32493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Thank you so much to St Cuthbert’s Primary School for supporting Guide Dogs by sponsoring a puppy.</a:t>
            </a:r>
          </a:p>
          <a:p>
            <a:endParaRPr lang="en-GB" sz="2800" dirty="0"/>
          </a:p>
          <a:p>
            <a:r>
              <a:rPr lang="en-GB" sz="2800" dirty="0"/>
              <a:t>You have helped to change someone’s life forever!</a:t>
            </a:r>
          </a:p>
        </p:txBody>
      </p:sp>
    </p:spTree>
    <p:extLst>
      <p:ext uri="{BB962C8B-B14F-4D97-AF65-F5344CB8AC3E}">
        <p14:creationId xmlns:p14="http://schemas.microsoft.com/office/powerpoint/2010/main" val="1529364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322</Words>
  <Application>Microsoft Office PowerPoint</Application>
  <PresentationFormat>Widescreen</PresentationFormat>
  <Paragraphs>38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Irene Mcbride</dc:creator>
  <cp:lastModifiedBy>Anne Fisher</cp:lastModifiedBy>
  <cp:revision>16</cp:revision>
  <dcterms:created xsi:type="dcterms:W3CDTF">2023-03-01T08:26:51Z</dcterms:created>
  <dcterms:modified xsi:type="dcterms:W3CDTF">2023-03-02T15:31:16Z</dcterms:modified>
</cp:coreProperties>
</file>